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34CA2E1A-6949-4C86-9839-6EEF62949A83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1808640" y="3312000"/>
            <a:ext cx="6543360" cy="304776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504000" y="720000"/>
            <a:ext cx="9504000" cy="1800000"/>
          </a:xfrm>
          <a:custGeom>
            <a:avLst/>
            <a:gdLst/>
            <a:ahLst/>
            <a:rect l="0" t="0" r="r" b="b"/>
            <a:pathLst>
              <a:path w="26402" h="10252">
                <a:moveTo>
                  <a:pt x="0" y="3657"/>
                </a:moveTo>
                <a:cubicBezTo>
                  <a:pt x="8800" y="0"/>
                  <a:pt x="17600" y="7315"/>
                  <a:pt x="26401" y="3657"/>
                </a:cubicBezTo>
                <a:moveTo>
                  <a:pt x="0" y="6593"/>
                </a:moveTo>
                <a:cubicBezTo>
                  <a:pt x="8800" y="2935"/>
                  <a:pt x="17600" y="10251"/>
                  <a:pt x="26401" y="6593"/>
                </a:cubicBez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/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Arial Black"/>
                <a:ea typeface="MS Gothic"/>
              </a:rPr>
              <a:t>Le mappe su oruxmaps</a:t>
            </a:r>
            <a:endParaRPr b="0" lang="it-IT" sz="24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720000" y="325800"/>
            <a:ext cx="87840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it-IT" sz="3600" spc="-1" strike="noStrike">
                <a:solidFill>
                  <a:srgbClr val="800000"/>
                </a:solidFill>
                <a:latin typeface="Arial"/>
              </a:rPr>
              <a:t>Caricare una mappa per uso off line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000" y="1372680"/>
            <a:ext cx="2552400" cy="571320"/>
          </a:xfrm>
          <a:prstGeom prst="rect">
            <a:avLst/>
          </a:prstGeom>
          <a:ln>
            <a:noFill/>
          </a:ln>
        </p:spPr>
      </p:pic>
      <p:sp>
        <p:nvSpPr>
          <p:cNvPr id="45" name="Line 2"/>
          <p:cNvSpPr/>
          <p:nvPr/>
        </p:nvSpPr>
        <p:spPr>
          <a:xfrm flipV="1">
            <a:off x="2232000" y="1728000"/>
            <a:ext cx="360000" cy="360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TextShape 3"/>
          <p:cNvSpPr txBox="1"/>
          <p:nvPr/>
        </p:nvSpPr>
        <p:spPr>
          <a:xfrm>
            <a:off x="3888000" y="1440000"/>
            <a:ext cx="540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it-IT" sz="1800" spc="-1" strike="noStrike">
                <a:latin typeface="Arial"/>
              </a:rPr>
              <a:t>Selezioniamo la penultima icona, poi nel menu : </a:t>
            </a:r>
            <a:endParaRPr b="0" lang="it-IT" sz="1800" spc="-1" strike="noStrike">
              <a:latin typeface="Arial"/>
            </a:endParaRPr>
          </a:p>
          <a:p>
            <a:r>
              <a:rPr b="1" lang="it-IT" sz="1800" spc="-1" strike="noStrike">
                <a:solidFill>
                  <a:srgbClr val="800000"/>
                </a:solidFill>
                <a:latin typeface="Arial"/>
              </a:rPr>
              <a:t>Cambia mappa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5400000" y="3288240"/>
            <a:ext cx="4032000" cy="2687760"/>
          </a:xfrm>
          <a:prstGeom prst="rect">
            <a:avLst/>
          </a:prstGeom>
          <a:ln>
            <a:noFill/>
          </a:ln>
        </p:spPr>
      </p:pic>
      <p:sp>
        <p:nvSpPr>
          <p:cNvPr id="48" name="TextShape 4"/>
          <p:cNvSpPr txBox="1"/>
          <p:nvPr/>
        </p:nvSpPr>
        <p:spPr>
          <a:xfrm>
            <a:off x="864000" y="3672000"/>
            <a:ext cx="4320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it-IT" sz="1800" spc="-1" strike="noStrike">
                <a:latin typeface="Arial"/>
              </a:rPr>
              <a:t>Selezioniamo </a:t>
            </a:r>
            <a:r>
              <a:rPr b="1" lang="it-IT" sz="1800" spc="-1" strike="noStrike">
                <a:solidFill>
                  <a:srgbClr val="800000"/>
                </a:solidFill>
                <a:latin typeface="Arial"/>
              </a:rPr>
              <a:t>+</a:t>
            </a:r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E di seguito </a:t>
            </a:r>
            <a:r>
              <a:rPr b="1" lang="it-IT" sz="1800" spc="-1" strike="noStrike">
                <a:solidFill>
                  <a:srgbClr val="800000"/>
                </a:solidFill>
                <a:latin typeface="Arial"/>
              </a:rPr>
              <a:t>Europe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9" name="Line 5"/>
          <p:cNvSpPr/>
          <p:nvPr/>
        </p:nvSpPr>
        <p:spPr>
          <a:xfrm>
            <a:off x="7848000" y="2664000"/>
            <a:ext cx="1152000" cy="720000"/>
          </a:xfrm>
          <a:prstGeom prst="line">
            <a:avLst/>
          </a:prstGeom>
          <a:ln w="38160">
            <a:solidFill>
              <a:srgbClr val="cc00c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380520" y="216000"/>
            <a:ext cx="4371480" cy="3123720"/>
          </a:xfrm>
          <a:prstGeom prst="rect">
            <a:avLst/>
          </a:prstGeom>
          <a:ln>
            <a:noFill/>
          </a:ln>
        </p:spPr>
      </p:pic>
      <p:sp>
        <p:nvSpPr>
          <p:cNvPr id="51" name="TextShape 1"/>
          <p:cNvSpPr txBox="1"/>
          <p:nvPr/>
        </p:nvSpPr>
        <p:spPr>
          <a:xfrm>
            <a:off x="5328000" y="648000"/>
            <a:ext cx="41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it-IT" sz="1800" spc="-1" strike="noStrike">
                <a:latin typeface="Arial"/>
              </a:rPr>
              <a:t>Qui si seleziona : </a:t>
            </a:r>
            <a:r>
              <a:rPr b="1" lang="it-IT" sz="1800" spc="-1" strike="noStrike">
                <a:solidFill>
                  <a:srgbClr val="800000"/>
                </a:solidFill>
                <a:latin typeface="Arial"/>
              </a:rPr>
              <a:t>downloads maps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2"/>
          <a:stretch/>
        </p:blipFill>
        <p:spPr>
          <a:xfrm>
            <a:off x="5616000" y="2520000"/>
            <a:ext cx="3952440" cy="4733640"/>
          </a:xfrm>
          <a:prstGeom prst="rect">
            <a:avLst/>
          </a:prstGeom>
          <a:ln>
            <a:noFill/>
          </a:ln>
        </p:spPr>
      </p:pic>
      <p:sp>
        <p:nvSpPr>
          <p:cNvPr id="53" name="TextShape 2"/>
          <p:cNvSpPr txBox="1"/>
          <p:nvPr/>
        </p:nvSpPr>
        <p:spPr>
          <a:xfrm>
            <a:off x="720000" y="3816000"/>
            <a:ext cx="4464000" cy="188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it-IT" sz="1800" spc="-1" strike="noStrike">
                <a:latin typeface="Arial"/>
              </a:rPr>
              <a:t>Appare l’elenco disponibile delle mappe</a:t>
            </a:r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Per la nostra zona, suggerisco</a:t>
            </a:r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1" lang="it-IT" sz="1800" spc="-1" strike="noStrike">
                <a:solidFill>
                  <a:srgbClr val="800000"/>
                </a:solidFill>
                <a:latin typeface="Arial"/>
              </a:rPr>
              <a:t>Alps West</a:t>
            </a:r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Attendiamo lo scaricamento e usciamo</a:t>
            </a:r>
            <a:endParaRPr b="0" lang="it-IT" sz="1800" spc="-1" strike="noStrike"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6912000" y="504000"/>
            <a:ext cx="2552400" cy="571320"/>
          </a:xfrm>
          <a:prstGeom prst="rect">
            <a:avLst/>
          </a:prstGeom>
          <a:ln>
            <a:noFill/>
          </a:ln>
        </p:spPr>
      </p:pic>
      <p:sp>
        <p:nvSpPr>
          <p:cNvPr id="55" name="TextShape 1"/>
          <p:cNvSpPr txBox="1"/>
          <p:nvPr/>
        </p:nvSpPr>
        <p:spPr>
          <a:xfrm>
            <a:off x="288000" y="360000"/>
            <a:ext cx="5832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it-IT" sz="1800" spc="-1" strike="noStrike">
                <a:latin typeface="Arial"/>
              </a:rPr>
              <a:t>Abbiamo scaricato la nostra mappa, ora dobbiamo farla diventare attiva sul programma. </a:t>
            </a:r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Selezioniamo i 3 puntini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6" name="Line 2"/>
          <p:cNvSpPr/>
          <p:nvPr/>
        </p:nvSpPr>
        <p:spPr>
          <a:xfrm flipH="1">
            <a:off x="9288000" y="144000"/>
            <a:ext cx="576000" cy="576000"/>
          </a:xfrm>
          <a:prstGeom prst="line">
            <a:avLst/>
          </a:prstGeom>
          <a:ln w="38160">
            <a:solidFill>
              <a:srgbClr val="ffc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7" name="" descr=""/>
          <p:cNvPicPr/>
          <p:nvPr/>
        </p:nvPicPr>
        <p:blipFill>
          <a:blip r:embed="rId2"/>
          <a:stretch/>
        </p:blipFill>
        <p:spPr>
          <a:xfrm>
            <a:off x="572400" y="1512000"/>
            <a:ext cx="2163600" cy="2808000"/>
          </a:xfrm>
          <a:prstGeom prst="rect">
            <a:avLst/>
          </a:prstGeom>
          <a:ln>
            <a:noFill/>
          </a:ln>
        </p:spPr>
      </p:pic>
      <p:sp>
        <p:nvSpPr>
          <p:cNvPr id="58" name="TextShape 3"/>
          <p:cNvSpPr txBox="1"/>
          <p:nvPr/>
        </p:nvSpPr>
        <p:spPr>
          <a:xfrm>
            <a:off x="3672000" y="2232000"/>
            <a:ext cx="5904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it-IT" sz="1800" spc="-1" strike="noStrike">
                <a:latin typeface="Arial"/>
              </a:rPr>
              <a:t>Di seguito, impostazioni globali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9" name="Line 4"/>
          <p:cNvSpPr/>
          <p:nvPr/>
        </p:nvSpPr>
        <p:spPr>
          <a:xfrm flipH="1">
            <a:off x="2880000" y="1584000"/>
            <a:ext cx="2160000" cy="1440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60" name="" descr=""/>
          <p:cNvPicPr/>
          <p:nvPr/>
        </p:nvPicPr>
        <p:blipFill>
          <a:blip r:embed="rId3"/>
          <a:stretch/>
        </p:blipFill>
        <p:spPr>
          <a:xfrm>
            <a:off x="6912000" y="3168000"/>
            <a:ext cx="2197800" cy="4032000"/>
          </a:xfrm>
          <a:prstGeom prst="rect">
            <a:avLst/>
          </a:prstGeom>
          <a:ln>
            <a:noFill/>
          </a:ln>
        </p:spPr>
      </p:pic>
      <p:sp>
        <p:nvSpPr>
          <p:cNvPr id="61" name="TextShape 5"/>
          <p:cNvSpPr txBox="1"/>
          <p:nvPr/>
        </p:nvSpPr>
        <p:spPr>
          <a:xfrm>
            <a:off x="1656000" y="5112000"/>
            <a:ext cx="388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it-IT" sz="1800" spc="-1" strike="noStrike">
                <a:latin typeface="Arial"/>
              </a:rPr>
              <a:t>Poi, Mappe …..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2" name="Line 6"/>
          <p:cNvSpPr/>
          <p:nvPr/>
        </p:nvSpPr>
        <p:spPr>
          <a:xfrm flipV="1">
            <a:off x="3744000" y="4392000"/>
            <a:ext cx="3096000" cy="10663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5832000" y="226080"/>
            <a:ext cx="3619080" cy="4885920"/>
          </a:xfrm>
          <a:prstGeom prst="rect">
            <a:avLst/>
          </a:prstGeom>
          <a:ln>
            <a:noFill/>
          </a:ln>
        </p:spPr>
      </p:pic>
      <p:sp>
        <p:nvSpPr>
          <p:cNvPr id="64" name="Line 1"/>
          <p:cNvSpPr/>
          <p:nvPr/>
        </p:nvSpPr>
        <p:spPr>
          <a:xfrm>
            <a:off x="4104000" y="504000"/>
            <a:ext cx="1584000" cy="144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TextShape 2"/>
          <p:cNvSpPr txBox="1"/>
          <p:nvPr/>
        </p:nvSpPr>
        <p:spPr>
          <a:xfrm>
            <a:off x="576000" y="1080000"/>
            <a:ext cx="5112000" cy="392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it-IT" sz="1800" spc="-1" strike="noStrike">
                <a:latin typeface="Arial"/>
              </a:rPr>
              <a:t>Siamo alla fine delle fatiche, </a:t>
            </a:r>
            <a:r>
              <a:rPr b="1" lang="it-IT" sz="1800" spc="-1" strike="noStrike">
                <a:solidFill>
                  <a:srgbClr val="800000"/>
                </a:solidFill>
                <a:latin typeface="Arial"/>
              </a:rPr>
              <a:t>cartella mappe</a:t>
            </a:r>
            <a:r>
              <a:rPr b="0" lang="it-IT" sz="1800" spc="-1" strike="noStrike">
                <a:latin typeface="Arial"/>
              </a:rPr>
              <a:t> è il passo successivo.</a:t>
            </a:r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Da qui si seleziona la cartella download, in cui troveremo la mappa scaricata in formato .zip</a:t>
            </a:r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La mappa verrà assunta dal programma.</a:t>
            </a:r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Ed ecco la nostra mappa, off line installata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2"/>
          <a:stretch/>
        </p:blipFill>
        <p:spPr>
          <a:xfrm>
            <a:off x="288000" y="5256000"/>
            <a:ext cx="3960000" cy="225036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3"/>
          <a:stretch/>
        </p:blipFill>
        <p:spPr>
          <a:xfrm>
            <a:off x="4824000" y="5219280"/>
            <a:ext cx="4168440" cy="22687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Application>LibreOffice/5.4.2.2$Windows_x86 LibreOffice_project/22b09f6418e8c2d508a9eaf86b2399209b0990f4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2017-11-04T19:39:24Z</dcterms:created>
  <dc:creator/>
  <dc:description/>
  <dc:language>it-IT</dc:language>
  <cp:lastModifiedBy/>
  <dcterms:modified xsi:type="dcterms:W3CDTF">2017-11-04T20:51:42Z</dcterms:modified>
  <cp:revision>8</cp:revision>
  <dc:subject/>
  <dc:title/>
</cp:coreProperties>
</file>